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63B2-ECBF-46F8-9E9D-6805251C3D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F85D-FCFC-4175-A06F-8DD30447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9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63B2-ECBF-46F8-9E9D-6805251C3D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F85D-FCFC-4175-A06F-8DD30447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5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63B2-ECBF-46F8-9E9D-6805251C3D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F85D-FCFC-4175-A06F-8DD30447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3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63B2-ECBF-46F8-9E9D-6805251C3D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F85D-FCFC-4175-A06F-8DD30447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6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63B2-ECBF-46F8-9E9D-6805251C3D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F85D-FCFC-4175-A06F-8DD30447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5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63B2-ECBF-46F8-9E9D-6805251C3D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F85D-FCFC-4175-A06F-8DD30447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9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63B2-ECBF-46F8-9E9D-6805251C3D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F85D-FCFC-4175-A06F-8DD30447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0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63B2-ECBF-46F8-9E9D-6805251C3D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F85D-FCFC-4175-A06F-8DD30447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1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63B2-ECBF-46F8-9E9D-6805251C3D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F85D-FCFC-4175-A06F-8DD30447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8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63B2-ECBF-46F8-9E9D-6805251C3D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F85D-FCFC-4175-A06F-8DD30447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2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63B2-ECBF-46F8-9E9D-6805251C3D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F85D-FCFC-4175-A06F-8DD30447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3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163B2-ECBF-46F8-9E9D-6805251C3DF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1F85D-FCFC-4175-A06F-8DD30447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7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9600" cy="2286000"/>
          </a:xfrm>
        </p:spPr>
        <p:txBody>
          <a:bodyPr>
            <a:noAutofit/>
          </a:bodyPr>
          <a:lstStyle/>
          <a:p>
            <a:r>
              <a:rPr lang="en-US" sz="2800" dirty="0"/>
              <a:t>Typical image of clay mineral particles by scanning electron microscope. ((a) 1-Illite; (b) 2-Smectite; (c) 3-Smectite: (d) 3-Kaolinite; (e) 4-Kaolinite; (f) 4-Illite; (g) 4-Chlorite; (h) 5-Chlorite). </a:t>
            </a:r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24"/>
            <a:ext cx="4251278" cy="4336576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Example of </a:t>
            </a:r>
            <a:r>
              <a:rPr lang="en-US" sz="3600" dirty="0" err="1" smtClean="0"/>
              <a:t>smectite</a:t>
            </a:r>
            <a:r>
              <a:rPr lang="en-US" sz="3600" dirty="0" smtClean="0"/>
              <a:t> minerals groups:</a:t>
            </a:r>
          </a:p>
          <a:p>
            <a:pPr marL="0" indent="0">
              <a:buNone/>
            </a:pPr>
            <a:r>
              <a:rPr lang="en-US" sz="3600" dirty="0" smtClean="0"/>
              <a:t>a) </a:t>
            </a:r>
            <a:r>
              <a:rPr lang="en-US" sz="3600" dirty="0" err="1" smtClean="0"/>
              <a:t>Dioctahydral</a:t>
            </a:r>
            <a:r>
              <a:rPr lang="en-US" sz="3600" dirty="0" smtClean="0"/>
              <a:t> minerals</a:t>
            </a:r>
          </a:p>
          <a:p>
            <a:pPr marL="0" indent="0">
              <a:buNone/>
            </a:pPr>
            <a:r>
              <a:rPr lang="en-US" sz="3600" dirty="0" smtClean="0"/>
              <a:t>1-Mont.   Na</a:t>
            </a:r>
            <a:r>
              <a:rPr lang="en-US" sz="2000" dirty="0" smtClean="0"/>
              <a:t>0.66</a:t>
            </a:r>
            <a:r>
              <a:rPr lang="en-US" sz="3600" dirty="0" smtClean="0"/>
              <a:t> si</a:t>
            </a:r>
            <a:r>
              <a:rPr lang="en-US" sz="2000" dirty="0" smtClean="0"/>
              <a:t>8</a:t>
            </a:r>
            <a:r>
              <a:rPr lang="en-US" sz="3600" dirty="0" smtClean="0"/>
              <a:t>(Al</a:t>
            </a:r>
            <a:r>
              <a:rPr lang="en-US" sz="2000" dirty="0" smtClean="0"/>
              <a:t>3.34</a:t>
            </a:r>
            <a:r>
              <a:rPr lang="en-US" sz="3600" dirty="0" smtClean="0"/>
              <a:t> Mg</a:t>
            </a:r>
            <a:r>
              <a:rPr lang="en-US" sz="2000" dirty="0" smtClean="0"/>
              <a:t>0.66</a:t>
            </a:r>
            <a:r>
              <a:rPr lang="en-US" sz="3600" dirty="0" smtClean="0"/>
              <a:t>)O</a:t>
            </a:r>
            <a:r>
              <a:rPr lang="en-US" sz="2000" dirty="0" smtClean="0"/>
              <a:t>20</a:t>
            </a:r>
            <a:r>
              <a:rPr lang="en-US" sz="3600" dirty="0" smtClean="0"/>
              <a:t>(OH)</a:t>
            </a:r>
            <a:r>
              <a:rPr lang="en-US" sz="2000" dirty="0" smtClean="0"/>
              <a:t>4</a:t>
            </a:r>
          </a:p>
          <a:p>
            <a:pPr marL="0" indent="0">
              <a:buNone/>
            </a:pPr>
            <a:r>
              <a:rPr lang="en-US" dirty="0" smtClean="0"/>
              <a:t>2-Beidelite   Na</a:t>
            </a:r>
            <a:r>
              <a:rPr lang="en-US" sz="1800" dirty="0" smtClean="0"/>
              <a:t>0.66</a:t>
            </a:r>
            <a:r>
              <a:rPr lang="en-US" dirty="0" smtClean="0"/>
              <a:t>(Si</a:t>
            </a:r>
            <a:r>
              <a:rPr lang="en-US" sz="1800" dirty="0" smtClean="0"/>
              <a:t>7.33</a:t>
            </a:r>
            <a:r>
              <a:rPr lang="en-US" dirty="0" smtClean="0"/>
              <a:t>Al</a:t>
            </a:r>
            <a:r>
              <a:rPr lang="en-US" sz="1800" dirty="0" smtClean="0"/>
              <a:t>0.66</a:t>
            </a:r>
            <a:r>
              <a:rPr lang="en-US" dirty="0" smtClean="0"/>
              <a:t>)Al</a:t>
            </a:r>
            <a:r>
              <a:rPr lang="en-US" sz="1800" dirty="0" smtClean="0"/>
              <a:t>4</a:t>
            </a:r>
            <a:r>
              <a:rPr lang="en-US" dirty="0"/>
              <a:t>O</a:t>
            </a:r>
            <a:r>
              <a:rPr lang="en-US" sz="1800" dirty="0"/>
              <a:t>20</a:t>
            </a:r>
            <a:r>
              <a:rPr lang="en-US" dirty="0"/>
              <a:t>(OH)</a:t>
            </a:r>
            <a:r>
              <a:rPr lang="en-US" sz="1800" dirty="0"/>
              <a:t>4</a:t>
            </a:r>
          </a:p>
          <a:p>
            <a:pPr marL="0" indent="0">
              <a:buNone/>
            </a:pPr>
            <a:r>
              <a:rPr lang="en-US" dirty="0" smtClean="0"/>
              <a:t>                      Na</a:t>
            </a:r>
            <a:r>
              <a:rPr lang="en-US" sz="1800" dirty="0" smtClean="0"/>
              <a:t>0.66</a:t>
            </a:r>
            <a:r>
              <a:rPr lang="en-US" dirty="0" smtClean="0"/>
              <a:t>(Si</a:t>
            </a:r>
            <a:r>
              <a:rPr lang="en-US" sz="1800" dirty="0" smtClean="0"/>
              <a:t>6.33</a:t>
            </a:r>
            <a:r>
              <a:rPr lang="en-US" dirty="0" smtClean="0"/>
              <a:t>Al</a:t>
            </a:r>
            <a:r>
              <a:rPr lang="en-US" sz="1800" dirty="0" smtClean="0"/>
              <a:t>1.66</a:t>
            </a:r>
            <a:r>
              <a:rPr lang="en-US" dirty="0" smtClean="0"/>
              <a:t>)Al</a:t>
            </a:r>
            <a:r>
              <a:rPr lang="en-US" sz="1800" dirty="0" smtClean="0"/>
              <a:t>4</a:t>
            </a:r>
            <a:r>
              <a:rPr lang="en-US" dirty="0" smtClean="0"/>
              <a:t>O</a:t>
            </a:r>
            <a:r>
              <a:rPr lang="en-US" sz="1800" dirty="0" smtClean="0"/>
              <a:t>20</a:t>
            </a:r>
            <a:r>
              <a:rPr lang="en-US" dirty="0" smtClean="0"/>
              <a:t>(OH)</a:t>
            </a:r>
            <a:r>
              <a:rPr lang="en-US" sz="1800" dirty="0" smtClean="0"/>
              <a:t>4</a:t>
            </a: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3-Nontronite  Na</a:t>
            </a:r>
            <a:r>
              <a:rPr lang="en-US" sz="1800" dirty="0" smtClean="0"/>
              <a:t>0.66</a:t>
            </a:r>
            <a:r>
              <a:rPr lang="en-US" dirty="0" smtClean="0"/>
              <a:t>(Si</a:t>
            </a:r>
            <a:r>
              <a:rPr lang="en-US" sz="1800" dirty="0" smtClean="0"/>
              <a:t>7.33</a:t>
            </a:r>
            <a:r>
              <a:rPr lang="en-US" dirty="0" smtClean="0"/>
              <a:t>Al</a:t>
            </a:r>
            <a:r>
              <a:rPr lang="en-US" sz="1800" dirty="0" smtClean="0"/>
              <a:t>0.66</a:t>
            </a:r>
            <a:r>
              <a:rPr lang="en-US" dirty="0" smtClean="0"/>
              <a:t>)Fe</a:t>
            </a:r>
            <a:r>
              <a:rPr lang="en-US" sz="1800" dirty="0" smtClean="0"/>
              <a:t>4</a:t>
            </a:r>
            <a:r>
              <a:rPr lang="en-US" dirty="0" smtClean="0"/>
              <a:t>O</a:t>
            </a:r>
            <a:r>
              <a:rPr lang="en-US" sz="1800" dirty="0" smtClean="0"/>
              <a:t>20</a:t>
            </a:r>
            <a:r>
              <a:rPr lang="en-US" dirty="0" smtClean="0"/>
              <a:t>(OH)</a:t>
            </a:r>
            <a:r>
              <a:rPr lang="en-US" sz="1800" dirty="0" smtClean="0"/>
              <a:t>4</a:t>
            </a:r>
          </a:p>
          <a:p>
            <a:pPr marL="0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Trioctahydral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1-Hectorite   Na</a:t>
            </a:r>
            <a:r>
              <a:rPr lang="en-US" sz="1800" dirty="0" smtClean="0"/>
              <a:t>0.66</a:t>
            </a:r>
            <a:r>
              <a:rPr lang="en-US" dirty="0" smtClean="0"/>
              <a:t>Si</a:t>
            </a:r>
            <a:r>
              <a:rPr lang="en-US" sz="1800" dirty="0" smtClean="0"/>
              <a:t>8</a:t>
            </a:r>
            <a:r>
              <a:rPr lang="en-US" dirty="0" smtClean="0"/>
              <a:t>(Mg</a:t>
            </a:r>
            <a:r>
              <a:rPr lang="en-US" sz="1800" dirty="0" smtClean="0"/>
              <a:t>5.33</a:t>
            </a:r>
            <a:r>
              <a:rPr lang="en-US" dirty="0" smtClean="0"/>
              <a:t>Li</a:t>
            </a:r>
            <a:r>
              <a:rPr lang="en-US" sz="1800" dirty="0" smtClean="0"/>
              <a:t>0.66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O</a:t>
            </a:r>
            <a:r>
              <a:rPr lang="en-US" sz="1800" dirty="0" smtClean="0"/>
              <a:t>20</a:t>
            </a:r>
            <a:r>
              <a:rPr lang="en-US" dirty="0" smtClean="0"/>
              <a:t>(OH)</a:t>
            </a:r>
            <a:r>
              <a:rPr lang="en-US" sz="1800" dirty="0" smtClean="0"/>
              <a:t>4</a:t>
            </a:r>
          </a:p>
          <a:p>
            <a:pPr marL="0" indent="0">
              <a:buNone/>
            </a:pPr>
            <a:r>
              <a:rPr lang="en-US" dirty="0" smtClean="0"/>
              <a:t>2-Saponite    Na</a:t>
            </a:r>
            <a:r>
              <a:rPr lang="en-US" sz="1800" dirty="0" smtClean="0"/>
              <a:t>0.66</a:t>
            </a:r>
            <a:r>
              <a:rPr lang="en-US" dirty="0" smtClean="0"/>
              <a:t>(Si</a:t>
            </a:r>
            <a:r>
              <a:rPr lang="en-US" sz="1800" dirty="0" smtClean="0"/>
              <a:t>7.33</a:t>
            </a:r>
            <a:r>
              <a:rPr lang="en-US" dirty="0" smtClean="0"/>
              <a:t>Al</a:t>
            </a:r>
            <a:r>
              <a:rPr lang="en-US" sz="1800" dirty="0" smtClean="0"/>
              <a:t>0.66</a:t>
            </a:r>
            <a:r>
              <a:rPr lang="en-US" dirty="0" smtClean="0"/>
              <a:t>)Mg</a:t>
            </a:r>
            <a:r>
              <a:rPr lang="en-US" sz="1800" dirty="0" smtClean="0"/>
              <a:t>6</a:t>
            </a:r>
            <a:r>
              <a:rPr lang="en-US" dirty="0" smtClean="0"/>
              <a:t>O</a:t>
            </a:r>
            <a:r>
              <a:rPr lang="en-US" sz="1800" dirty="0" smtClean="0"/>
              <a:t>20</a:t>
            </a:r>
            <a:r>
              <a:rPr lang="en-US" dirty="0" smtClean="0"/>
              <a:t>(OH)</a:t>
            </a:r>
            <a:r>
              <a:rPr lang="en-US" sz="1800" dirty="0" smtClean="0"/>
              <a:t>4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ar-IQ" sz="3600" dirty="0" smtClean="0"/>
          </a:p>
        </p:txBody>
      </p:sp>
    </p:spTree>
    <p:extLst>
      <p:ext uri="{BB962C8B-B14F-4D97-AF65-F5344CB8AC3E}">
        <p14:creationId xmlns:p14="http://schemas.microsoft.com/office/powerpoint/2010/main" val="27652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ar-IQ" sz="3200" dirty="0" err="1" smtClean="0"/>
              <a:t>المايكا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94360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ar-IQ" sz="2800" dirty="0" smtClean="0"/>
              <a:t>وهي من معادن1:2 مع بعض الاختلافات عن معادن 1:2 </a:t>
            </a:r>
            <a:r>
              <a:rPr lang="ar-IQ" sz="2800" dirty="0" err="1" smtClean="0"/>
              <a:t>الشائعه</a:t>
            </a:r>
            <a:r>
              <a:rPr lang="ar-IQ" sz="2800" dirty="0" smtClean="0"/>
              <a:t> وذلك نتيجة وجود احلال متماثل </a:t>
            </a:r>
            <a:r>
              <a:rPr lang="ar-IQ" sz="2800" dirty="0" err="1" smtClean="0"/>
              <a:t>للالمنيوم</a:t>
            </a:r>
            <a:r>
              <a:rPr lang="ar-IQ" sz="2800" dirty="0" smtClean="0"/>
              <a:t> بدل السيليكون وبنسبة 25% في طبقة </a:t>
            </a:r>
            <a:r>
              <a:rPr lang="ar-IQ" sz="2800" dirty="0" err="1" smtClean="0"/>
              <a:t>التتراهايدرا</a:t>
            </a:r>
            <a:r>
              <a:rPr lang="ar-IQ" sz="2800" dirty="0" smtClean="0"/>
              <a:t> وبالتالي توفر في زيادة الشحنة </a:t>
            </a:r>
            <a:r>
              <a:rPr lang="ar-IQ" sz="2800" dirty="0" err="1" smtClean="0"/>
              <a:t>السالبه</a:t>
            </a:r>
            <a:r>
              <a:rPr lang="ar-IQ" sz="2800" dirty="0" smtClean="0"/>
              <a:t> مما يتطلب معادلتها بواسطة ايونات موجبه والتي تكون بصوره عامه البوتاسيوم وتعتبر معادن هذه </a:t>
            </a:r>
            <a:r>
              <a:rPr lang="ar-IQ" sz="2800" dirty="0" err="1" smtClean="0"/>
              <a:t>المجموعه</a:t>
            </a:r>
            <a:r>
              <a:rPr lang="ar-IQ" sz="2800" dirty="0" smtClean="0"/>
              <a:t> من اهم المعادن التي تسهم في تغذيه النبات. من معادن هذه المجموعة 1- </a:t>
            </a:r>
            <a:r>
              <a:rPr lang="ar-IQ" sz="2800" dirty="0" err="1" smtClean="0"/>
              <a:t>المسكوفايت</a:t>
            </a:r>
            <a:r>
              <a:rPr lang="ar-IQ" sz="2800" dirty="0" smtClean="0"/>
              <a:t> 2- </a:t>
            </a:r>
            <a:r>
              <a:rPr lang="ar-IQ" sz="2800" dirty="0" err="1" smtClean="0"/>
              <a:t>البايوتايت</a:t>
            </a:r>
            <a:endParaRPr lang="ar-IQ" sz="2800" dirty="0" smtClean="0"/>
          </a:p>
          <a:p>
            <a:pPr marL="0" indent="0" algn="r">
              <a:buNone/>
            </a:pPr>
            <a:r>
              <a:rPr lang="ar-IQ" sz="2800" dirty="0" smtClean="0"/>
              <a:t> 3- </a:t>
            </a:r>
            <a:r>
              <a:rPr lang="ar-IQ" sz="2800" dirty="0" err="1" smtClean="0"/>
              <a:t>سيلادونايت</a:t>
            </a:r>
            <a:r>
              <a:rPr lang="ar-IQ" sz="2800" dirty="0" smtClean="0"/>
              <a:t> 4- </a:t>
            </a:r>
            <a:r>
              <a:rPr lang="ar-IQ" sz="2800" dirty="0" err="1" smtClean="0"/>
              <a:t>فلوكوبايت</a:t>
            </a:r>
            <a:endParaRPr lang="ar-IQ" sz="2800" dirty="0" smtClean="0"/>
          </a:p>
          <a:p>
            <a:pPr marL="0" indent="0" algn="r">
              <a:buNone/>
            </a:pPr>
            <a:r>
              <a:rPr lang="ar-IQ" sz="2800" dirty="0" smtClean="0"/>
              <a:t>اما ابعاد معادن </a:t>
            </a:r>
            <a:r>
              <a:rPr lang="ar-IQ" sz="2800" dirty="0" err="1" smtClean="0"/>
              <a:t>المايكا</a:t>
            </a:r>
            <a:r>
              <a:rPr lang="ar-IQ" sz="2800" dirty="0" smtClean="0"/>
              <a:t> فهي </a:t>
            </a:r>
          </a:p>
          <a:p>
            <a:pPr marL="0" indent="0" algn="l" rtl="1">
              <a:buNone/>
            </a:pPr>
            <a:r>
              <a:rPr lang="en-US" sz="2800" dirty="0" smtClean="0"/>
              <a:t>a=5.20 , b=9.00 , c= 10.00A˚</a:t>
            </a:r>
          </a:p>
          <a:p>
            <a:pPr marL="0" indent="0" algn="r">
              <a:buNone/>
            </a:pPr>
            <a:r>
              <a:rPr lang="ar-IQ" sz="2800" dirty="0" smtClean="0"/>
              <a:t>تفضل </a:t>
            </a:r>
            <a:r>
              <a:rPr lang="ar-IQ" sz="2800" dirty="0" err="1" smtClean="0"/>
              <a:t>المايكا</a:t>
            </a:r>
            <a:r>
              <a:rPr lang="ar-IQ" sz="2800" dirty="0" smtClean="0"/>
              <a:t> ايونات البوتاسيوم بسبب </a:t>
            </a:r>
          </a:p>
          <a:p>
            <a:pPr marL="0" indent="0" algn="r">
              <a:buNone/>
            </a:pPr>
            <a:r>
              <a:rPr lang="ar-IQ" sz="2800" dirty="0" smtClean="0"/>
              <a:t>1-ايون احادي </a:t>
            </a:r>
            <a:r>
              <a:rPr lang="ar-IQ" sz="2800" dirty="0" err="1" smtClean="0"/>
              <a:t>الشحنه</a:t>
            </a:r>
            <a:r>
              <a:rPr lang="ar-IQ" sz="2800" dirty="0" smtClean="0"/>
              <a:t> </a:t>
            </a:r>
            <a:r>
              <a:rPr lang="ar-IQ" sz="2800" dirty="0" err="1" smtClean="0"/>
              <a:t>الالموجبه</a:t>
            </a:r>
            <a:endParaRPr lang="ar-IQ" sz="2800" dirty="0" smtClean="0"/>
          </a:p>
          <a:p>
            <a:pPr marL="0" indent="0" algn="r">
              <a:buNone/>
            </a:pPr>
            <a:r>
              <a:rPr lang="ar-IQ" sz="2800" dirty="0" smtClean="0"/>
              <a:t>2-قطر الايون 1.33-1.34 </a:t>
            </a:r>
            <a:r>
              <a:rPr lang="ar-IQ" sz="2800" dirty="0" err="1" smtClean="0"/>
              <a:t>انكستروم</a:t>
            </a:r>
            <a:r>
              <a:rPr lang="ar-IQ" sz="2800" dirty="0" smtClean="0"/>
              <a:t> والذي يكون مقارب لحجم </a:t>
            </a:r>
            <a:r>
              <a:rPr lang="ar-IQ" sz="2800" dirty="0" err="1" smtClean="0"/>
              <a:t>الفتحه</a:t>
            </a:r>
            <a:r>
              <a:rPr lang="ar-IQ" sz="2800" dirty="0" smtClean="0"/>
              <a:t> </a:t>
            </a:r>
            <a:r>
              <a:rPr lang="ar-IQ" sz="2800" dirty="0" err="1" smtClean="0"/>
              <a:t>السداسيه</a:t>
            </a:r>
            <a:r>
              <a:rPr lang="ar-IQ" sz="2800" dirty="0" smtClean="0"/>
              <a:t> </a:t>
            </a:r>
            <a:r>
              <a:rPr lang="ar-IQ" sz="2800" dirty="0" err="1" smtClean="0"/>
              <a:t>الموجوده</a:t>
            </a:r>
            <a:r>
              <a:rPr lang="ar-IQ" sz="2800" dirty="0" smtClean="0"/>
              <a:t> ضمن الطبقات </a:t>
            </a:r>
            <a:r>
              <a:rPr lang="ar-IQ" sz="2800" dirty="0" err="1" smtClean="0"/>
              <a:t>الداخليه</a:t>
            </a:r>
            <a:r>
              <a:rPr lang="ar-IQ" sz="2800" dirty="0" smtClean="0"/>
              <a:t> </a:t>
            </a:r>
            <a:r>
              <a:rPr lang="en-US" sz="2800" dirty="0" smtClean="0"/>
              <a:t> </a:t>
            </a:r>
            <a:endParaRPr lang="ar-IQ" sz="2800" dirty="0" smtClean="0"/>
          </a:p>
          <a:p>
            <a:pPr marL="0" indent="0" algn="r">
              <a:buNone/>
            </a:pPr>
            <a:r>
              <a:rPr lang="ar-IQ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65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42" y="3276600"/>
            <a:ext cx="4002358" cy="3476625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5" y="2861598"/>
            <a:ext cx="4929116" cy="399412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6629400" cy="28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عرض على الشاشة (3:4)‏</PresentationFormat>
  <Paragraphs>22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Typical image of clay mineral particles by scanning electron microscope. ((a) 1-Illite; (b) 2-Smectite; (c) 3-Smectite: (d) 3-Kaolinite; (e) 4-Kaolinite; (f) 4-Illite; (g) 4-Chlorite; (h) 5-Chlorite). </vt:lpstr>
      <vt:lpstr>عرض تقديمي في PowerPoint</vt:lpstr>
      <vt:lpstr>المايكا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Typical image of clay mineral particles by scanning electron microscope. ((a) 1-Illite; (b) 2-Smectite; (c) 3-Smectite: (d) 3-Kaolinite; (e) 4-Kaolinite; (f) 4-Illite; (g) 4-Chlorite; (h) 5-Chlorite). </dc:title>
  <dc:creator>lenovo</dc:creator>
  <cp:lastModifiedBy>lenovo</cp:lastModifiedBy>
  <cp:revision>1</cp:revision>
  <dcterms:created xsi:type="dcterms:W3CDTF">2019-07-13T16:58:41Z</dcterms:created>
  <dcterms:modified xsi:type="dcterms:W3CDTF">2019-07-13T16:59:09Z</dcterms:modified>
</cp:coreProperties>
</file>